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270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18802-A150-46F5-A361-17239AE009BA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C1FE5-3605-4CC6-A2EC-F861FC47FCC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C210-EB56-4FDB-8146-15688B253D95}" type="slidenum">
              <a:rPr lang="ca-ES" smtClean="0"/>
              <a:pPr/>
              <a:t>1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3E607-46DC-4ACC-9124-383CDB6ED99C}" type="datetimeFigureOut">
              <a:rPr lang="es-ES" smtClean="0"/>
              <a:pPr/>
              <a:t>11/12/2012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A8107-AC46-40EB-8465-264F297E16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_aj_gual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071546" cy="1302132"/>
          </a:xfrm>
          <a:prstGeom prst="rect">
            <a:avLst/>
          </a:prstGeom>
        </p:spPr>
      </p:pic>
      <p:pic>
        <p:nvPicPr>
          <p:cNvPr id="6" name="5 Imagen" descr="ad7393512eb41e3c605e006388f41679.bmp"/>
          <p:cNvPicPr>
            <a:picLocks noChangeAspect="1"/>
          </p:cNvPicPr>
          <p:nvPr/>
        </p:nvPicPr>
        <p:blipFill>
          <a:blip r:embed="rId4" cstate="print"/>
          <a:srcRect l="3125" r="3125" b="3093"/>
          <a:stretch>
            <a:fillRect/>
          </a:stretch>
        </p:blipFill>
        <p:spPr>
          <a:xfrm>
            <a:off x="5572140" y="0"/>
            <a:ext cx="1285860" cy="1299257"/>
          </a:xfrm>
          <a:prstGeom prst="rect">
            <a:avLst/>
          </a:prstGeom>
          <a:ln>
            <a:noFill/>
          </a:ln>
        </p:spPr>
      </p:pic>
      <p:sp>
        <p:nvSpPr>
          <p:cNvPr id="7" name="6 CuadroTexto"/>
          <p:cNvSpPr txBox="1"/>
          <p:nvPr/>
        </p:nvSpPr>
        <p:spPr>
          <a:xfrm>
            <a:off x="1071546" y="2"/>
            <a:ext cx="4429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PROTOCOL MUNICIPAL D’ACTUACIÓ </a:t>
            </a:r>
          </a:p>
          <a:p>
            <a:pPr algn="ctr"/>
            <a:r>
              <a:rPr lang="es-ES" sz="2000" b="1" u="sng" dirty="0" smtClean="0"/>
              <a:t>EQUIP PRIMERA INTERVENCIÓ</a:t>
            </a:r>
          </a:p>
          <a:p>
            <a:pPr algn="ctr"/>
            <a:r>
              <a:rPr lang="es-ES" sz="2000" b="1" dirty="0" smtClean="0"/>
              <a:t>PER L’ÚS DEL DESFIBRIL·LADOR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0" y="8774668"/>
            <a:ext cx="68580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EN ACABAT, CAL ENTREGAR EL DEA A L’AJUNTAMENT / POLICIAL LOCAL O UN MEMBRE DE L’EQUIP DEA. 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357430" y="1142976"/>
            <a:ext cx="207170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solidFill>
                  <a:schemeClr val="bg1"/>
                </a:solidFill>
              </a:rPr>
              <a:t>EMERGÈNCIA MÈDICA: VÍCTIMA</a:t>
            </a:r>
            <a:endParaRPr lang="ca-ES" sz="20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72008" y="1571604"/>
            <a:ext cx="207170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MEMBRE EQUIP DEA ACTIVAT O REP AVÍS</a:t>
            </a:r>
            <a:endParaRPr lang="ca-ES" sz="14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42852" y="1571604"/>
            <a:ext cx="207170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PRESENCIAT PER MEMBRE EQUIP DEA</a:t>
            </a:r>
            <a:endParaRPr lang="ca-ES" sz="14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42852" y="2262830"/>
            <a:ext cx="207170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PROTECCIÓ: </a:t>
            </a:r>
          </a:p>
          <a:p>
            <a:pPr algn="ctr"/>
            <a:r>
              <a:rPr lang="ca-ES" sz="1400" b="1" dirty="0" smtClean="0"/>
              <a:t>Establir zona segura</a:t>
            </a:r>
            <a:endParaRPr lang="ca-ES" sz="1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000372" y="2285984"/>
            <a:ext cx="364333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ca-ES" sz="1400" noProof="0" dirty="0" smtClean="0"/>
              <a:t>Si ens avisen per telèfon : Preguntar si s’ha recollit el DEA /si el DEA està amb la víctima? </a:t>
            </a:r>
            <a:endParaRPr lang="ca-ES" sz="1400" noProof="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42852" y="2857488"/>
            <a:ext cx="207170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VALORAR RESPOSTA</a:t>
            </a:r>
          </a:p>
          <a:p>
            <a:pPr algn="ctr"/>
            <a:r>
              <a:rPr lang="ca-ES" sz="1400" b="1" dirty="0" smtClean="0"/>
              <a:t>Contesta?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643182" y="3049777"/>
            <a:ext cx="1643074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NO: Recollir DEA</a:t>
            </a:r>
            <a:endParaRPr lang="ca-ES" sz="14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643446" y="3049777"/>
            <a:ext cx="2071702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ANAR A LLOC INCIDENT</a:t>
            </a:r>
            <a:endParaRPr lang="ca-ES" sz="1400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42852" y="3643306"/>
            <a:ext cx="1000132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CONTESTA</a:t>
            </a:r>
          </a:p>
          <a:p>
            <a:pPr algn="ctr"/>
            <a:r>
              <a:rPr lang="ca-ES" sz="1400" b="1" dirty="0" smtClean="0"/>
              <a:t>Valorar incident, si necessita assistència SEM/112</a:t>
            </a:r>
          </a:p>
          <a:p>
            <a:pPr algn="ctr"/>
            <a:r>
              <a:rPr lang="ca-ES" sz="1400" b="1" dirty="0" smtClean="0"/>
              <a:t>No deixar sol.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2428868" y="3643306"/>
            <a:ext cx="1714512" cy="116955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NO CONTESTA </a:t>
            </a:r>
            <a:r>
              <a:rPr lang="ca-ES" sz="1400" dirty="0" smtClean="0"/>
              <a:t>+ ESTÀS SOL: </a:t>
            </a:r>
          </a:p>
          <a:p>
            <a:pPr algn="ctr"/>
            <a:r>
              <a:rPr lang="ca-ES" sz="1400" b="1" dirty="0" smtClean="0"/>
              <a:t>Cridar AJUDA, demanar suport  o ACTIVAR EQUIP DEA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285860" y="3643306"/>
            <a:ext cx="1000132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NO CONTESTA </a:t>
            </a:r>
            <a:r>
              <a:rPr lang="ca-ES" sz="1400" dirty="0" smtClean="0"/>
              <a:t>+ TENS AJUDA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1285860" y="5072066"/>
            <a:ext cx="1000132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RESPIRA?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142852" y="5827952"/>
            <a:ext cx="1071570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RESPIRA:</a:t>
            </a:r>
          </a:p>
          <a:p>
            <a:pPr algn="ctr"/>
            <a:r>
              <a:rPr lang="ca-ES" sz="1400" dirty="0" smtClean="0"/>
              <a:t>Col·locar en PLS i </a:t>
            </a:r>
            <a:r>
              <a:rPr lang="ca-ES" sz="1400" b="1" dirty="0" smtClean="0"/>
              <a:t>Trucar 112. </a:t>
            </a:r>
            <a:r>
              <a:rPr lang="ca-ES" sz="1400" dirty="0" smtClean="0"/>
              <a:t>Fer que algú esperi SEM. No deixar sol. 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1285860" y="5835859"/>
            <a:ext cx="1143008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NO RESPIRA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357298" y="6286512"/>
            <a:ext cx="1000132" cy="738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UN: Truca 112 i Inicia SVB (30:2)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1285860" y="7193181"/>
            <a:ext cx="1071570" cy="116955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L’ALTRA: </a:t>
            </a:r>
            <a:r>
              <a:rPr lang="ca-ES" sz="1400" b="1" dirty="0" smtClean="0"/>
              <a:t>Busca dea / control  i gestió de l’entorn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4000504" y="7045787"/>
            <a:ext cx="1285884" cy="116955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>
                <a:solidFill>
                  <a:schemeClr val="bg1"/>
                </a:solidFill>
              </a:rPr>
              <a:t>Iniciar </a:t>
            </a:r>
          </a:p>
          <a:p>
            <a:pPr algn="ctr"/>
            <a:r>
              <a:rPr lang="ca-ES" sz="1400" b="1" dirty="0" smtClean="0">
                <a:solidFill>
                  <a:schemeClr val="bg1"/>
                </a:solidFill>
              </a:rPr>
              <a:t>APLICA DEA: </a:t>
            </a:r>
          </a:p>
          <a:p>
            <a:pPr algn="ctr"/>
            <a:r>
              <a:rPr lang="ca-ES" sz="1400" dirty="0" smtClean="0">
                <a:solidFill>
                  <a:schemeClr val="bg1"/>
                </a:solidFill>
              </a:rPr>
              <a:t>Si PEDIÀTRIC, moure pestanya.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2500306" y="6929454"/>
            <a:ext cx="1357322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Ajuntament/ Policia OBERTS: </a:t>
            </a:r>
            <a:r>
              <a:rPr lang="ca-ES" sz="1400" b="1" dirty="0" smtClean="0"/>
              <a:t>DEMANA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2500306" y="7715272"/>
            <a:ext cx="1357322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Ajuntament/ Policia TANCAT:  </a:t>
            </a:r>
            <a:r>
              <a:rPr lang="ca-ES" sz="1400" b="1" dirty="0" smtClean="0"/>
              <a:t>VA A BUSCAR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4429132" y="3621281"/>
            <a:ext cx="2286016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SVB INICIAT? 112 ACTIVAT?</a:t>
            </a:r>
            <a:endParaRPr lang="ca-ES" sz="1400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5857892" y="4214810"/>
            <a:ext cx="714380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SI</a:t>
            </a:r>
            <a:endParaRPr lang="ca-ES" sz="14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857760" y="4214810"/>
            <a:ext cx="714380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NO</a:t>
            </a:r>
            <a:endParaRPr lang="ca-ES" sz="1400" b="1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429264" y="7545853"/>
            <a:ext cx="1285884" cy="1169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/>
              <a:t>RESPON: </a:t>
            </a:r>
            <a:r>
              <a:rPr lang="ca-ES" sz="1400" dirty="0" smtClean="0"/>
              <a:t>PLS amb DEA col·locat i esperar SEM. No deixar sol.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5429264" y="6304864"/>
            <a:ext cx="1285884" cy="116955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b="1" dirty="0" smtClean="0">
                <a:solidFill>
                  <a:schemeClr val="bg1"/>
                </a:solidFill>
              </a:rPr>
              <a:t>NO RESPON:</a:t>
            </a:r>
          </a:p>
          <a:p>
            <a:pPr algn="ctr"/>
            <a:r>
              <a:rPr lang="ca-ES" sz="1400" b="1" dirty="0" smtClean="0">
                <a:solidFill>
                  <a:schemeClr val="bg1"/>
                </a:solidFill>
              </a:rPr>
              <a:t>SVB + DEA fins que arribi SEM/Respiri o Respongui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2714620" y="5000628"/>
            <a:ext cx="1643074" cy="160043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/>
              <a:t>INICIAR PROTOCOL SVB + DEA:</a:t>
            </a:r>
          </a:p>
          <a:p>
            <a:pPr marL="342900" indent="-342900" algn="ctr">
              <a:buAutoNum type="arabicPeriod"/>
            </a:pPr>
            <a:r>
              <a:rPr lang="ca-ES" sz="1400" dirty="0" smtClean="0"/>
              <a:t>PROTECCIÓ</a:t>
            </a:r>
          </a:p>
          <a:p>
            <a:pPr marL="342900" indent="-342900" algn="ctr">
              <a:buAutoNum type="arabicPeriod"/>
            </a:pPr>
            <a:r>
              <a:rPr lang="ca-ES" sz="1400" dirty="0" smtClean="0"/>
              <a:t>VALORAR RESPOSTA</a:t>
            </a:r>
          </a:p>
          <a:p>
            <a:pPr marL="342900" indent="-342900" algn="ctr">
              <a:buAutoNum type="arabicPeriod"/>
            </a:pPr>
            <a:r>
              <a:rPr lang="ca-ES" sz="1400" dirty="0" smtClean="0"/>
              <a:t>VALORAR RESPIRACIÓ</a:t>
            </a:r>
          </a:p>
        </p:txBody>
      </p:sp>
      <p:cxnSp>
        <p:nvCxnSpPr>
          <p:cNvPr id="40" name="39 Conector angular"/>
          <p:cNvCxnSpPr>
            <a:stCxn id="8" idx="1"/>
            <a:endCxn id="11" idx="3"/>
          </p:cNvCxnSpPr>
          <p:nvPr/>
        </p:nvCxnSpPr>
        <p:spPr>
          <a:xfrm rot="10800000" flipV="1">
            <a:off x="2214554" y="1650808"/>
            <a:ext cx="142876" cy="18240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angular"/>
          <p:cNvCxnSpPr>
            <a:stCxn id="8" idx="3"/>
            <a:endCxn id="10" idx="1"/>
          </p:cNvCxnSpPr>
          <p:nvPr/>
        </p:nvCxnSpPr>
        <p:spPr>
          <a:xfrm>
            <a:off x="4429132" y="1650808"/>
            <a:ext cx="142876" cy="18240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angular"/>
          <p:cNvCxnSpPr>
            <a:stCxn id="10" idx="2"/>
            <a:endCxn id="13" idx="0"/>
          </p:cNvCxnSpPr>
          <p:nvPr/>
        </p:nvCxnSpPr>
        <p:spPr>
          <a:xfrm rot="5400000">
            <a:off x="5119370" y="1797495"/>
            <a:ext cx="191160" cy="78581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angular"/>
          <p:cNvCxnSpPr>
            <a:stCxn id="15" idx="0"/>
            <a:endCxn id="13" idx="2"/>
          </p:cNvCxnSpPr>
          <p:nvPr/>
        </p:nvCxnSpPr>
        <p:spPr>
          <a:xfrm rot="5400000" flipH="1" flipV="1">
            <a:off x="4023094" y="2250830"/>
            <a:ext cx="240573" cy="135732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angular"/>
          <p:cNvCxnSpPr>
            <a:stCxn id="16" idx="0"/>
            <a:endCxn id="13" idx="2"/>
          </p:cNvCxnSpPr>
          <p:nvPr/>
        </p:nvCxnSpPr>
        <p:spPr>
          <a:xfrm rot="16200000" flipV="1">
            <a:off x="5130383" y="2500863"/>
            <a:ext cx="240573" cy="8572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angular"/>
          <p:cNvCxnSpPr>
            <a:stCxn id="16" idx="2"/>
            <a:endCxn id="31" idx="0"/>
          </p:cNvCxnSpPr>
          <p:nvPr/>
        </p:nvCxnSpPr>
        <p:spPr>
          <a:xfrm rot="5400000">
            <a:off x="5493856" y="3435839"/>
            <a:ext cx="263727" cy="10715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angular"/>
          <p:cNvCxnSpPr>
            <a:stCxn id="15" idx="3"/>
            <a:endCxn id="16" idx="1"/>
          </p:cNvCxnSpPr>
          <p:nvPr/>
        </p:nvCxnSpPr>
        <p:spPr>
          <a:xfrm>
            <a:off x="4286256" y="3203666"/>
            <a:ext cx="35719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angular"/>
          <p:cNvCxnSpPr>
            <a:stCxn id="33" idx="0"/>
            <a:endCxn id="31" idx="2"/>
          </p:cNvCxnSpPr>
          <p:nvPr/>
        </p:nvCxnSpPr>
        <p:spPr>
          <a:xfrm rot="5400000" flipH="1" flipV="1">
            <a:off x="5250669" y="3893339"/>
            <a:ext cx="285752" cy="3571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angular"/>
          <p:cNvCxnSpPr>
            <a:stCxn id="32" idx="0"/>
            <a:endCxn id="31" idx="2"/>
          </p:cNvCxnSpPr>
          <p:nvPr/>
        </p:nvCxnSpPr>
        <p:spPr>
          <a:xfrm rot="16200000" flipV="1">
            <a:off x="5750735" y="3750463"/>
            <a:ext cx="285752" cy="64294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angular"/>
          <p:cNvCxnSpPr>
            <a:stCxn id="33" idx="2"/>
            <a:endCxn id="36" idx="0"/>
          </p:cNvCxnSpPr>
          <p:nvPr/>
        </p:nvCxnSpPr>
        <p:spPr>
          <a:xfrm rot="5400000">
            <a:off x="4136534" y="3922211"/>
            <a:ext cx="478041" cy="1678793"/>
          </a:xfrm>
          <a:prstGeom prst="bentConnector3">
            <a:avLst>
              <a:gd name="adj1" fmla="val 747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angular"/>
          <p:cNvCxnSpPr>
            <a:stCxn id="35" idx="1"/>
            <a:endCxn id="27" idx="3"/>
          </p:cNvCxnSpPr>
          <p:nvPr/>
        </p:nvCxnSpPr>
        <p:spPr>
          <a:xfrm rot="10800000" flipV="1">
            <a:off x="5286388" y="6889639"/>
            <a:ext cx="142876" cy="74092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angular"/>
          <p:cNvCxnSpPr>
            <a:stCxn id="34" idx="1"/>
            <a:endCxn id="27" idx="3"/>
          </p:cNvCxnSpPr>
          <p:nvPr/>
        </p:nvCxnSpPr>
        <p:spPr>
          <a:xfrm rot="10800000">
            <a:off x="5286388" y="7630563"/>
            <a:ext cx="142876" cy="50006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angular"/>
          <p:cNvCxnSpPr>
            <a:stCxn id="28" idx="3"/>
            <a:endCxn id="27" idx="1"/>
          </p:cNvCxnSpPr>
          <p:nvPr/>
        </p:nvCxnSpPr>
        <p:spPr>
          <a:xfrm>
            <a:off x="3857628" y="7298786"/>
            <a:ext cx="142876" cy="33177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angular"/>
          <p:cNvCxnSpPr>
            <a:stCxn id="27" idx="1"/>
            <a:endCxn id="30" idx="3"/>
          </p:cNvCxnSpPr>
          <p:nvPr/>
        </p:nvCxnSpPr>
        <p:spPr>
          <a:xfrm rot="10800000" flipV="1">
            <a:off x="3857628" y="7630562"/>
            <a:ext cx="142876" cy="4540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angular"/>
          <p:cNvCxnSpPr>
            <a:stCxn id="28" idx="1"/>
            <a:endCxn id="26" idx="3"/>
          </p:cNvCxnSpPr>
          <p:nvPr/>
        </p:nvCxnSpPr>
        <p:spPr>
          <a:xfrm rot="10800000" flipV="1">
            <a:off x="2357430" y="7298785"/>
            <a:ext cx="142876" cy="4791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angular"/>
          <p:cNvCxnSpPr>
            <a:stCxn id="30" idx="1"/>
            <a:endCxn id="26" idx="3"/>
          </p:cNvCxnSpPr>
          <p:nvPr/>
        </p:nvCxnSpPr>
        <p:spPr>
          <a:xfrm rot="10800000">
            <a:off x="2357430" y="7777958"/>
            <a:ext cx="142876" cy="30664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angular"/>
          <p:cNvCxnSpPr>
            <a:stCxn id="26" idx="0"/>
            <a:endCxn id="25" idx="2"/>
          </p:cNvCxnSpPr>
          <p:nvPr/>
        </p:nvCxnSpPr>
        <p:spPr>
          <a:xfrm rot="5400000" flipH="1" flipV="1">
            <a:off x="1755502" y="7091320"/>
            <a:ext cx="168005" cy="3571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angular"/>
          <p:cNvCxnSpPr>
            <a:stCxn id="25" idx="0"/>
            <a:endCxn id="24" idx="2"/>
          </p:cNvCxnSpPr>
          <p:nvPr/>
        </p:nvCxnSpPr>
        <p:spPr>
          <a:xfrm rot="5400000" flipH="1" flipV="1">
            <a:off x="1785926" y="6215074"/>
            <a:ext cx="14287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angular"/>
          <p:cNvCxnSpPr>
            <a:stCxn id="24" idx="0"/>
            <a:endCxn id="22" idx="2"/>
          </p:cNvCxnSpPr>
          <p:nvPr/>
        </p:nvCxnSpPr>
        <p:spPr>
          <a:xfrm rot="16200000" flipV="1">
            <a:off x="1593637" y="5572132"/>
            <a:ext cx="456016" cy="714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angular"/>
          <p:cNvCxnSpPr>
            <a:stCxn id="23" idx="0"/>
            <a:endCxn id="22" idx="2"/>
          </p:cNvCxnSpPr>
          <p:nvPr/>
        </p:nvCxnSpPr>
        <p:spPr>
          <a:xfrm rot="5400000" flipH="1" flipV="1">
            <a:off x="1008227" y="5050254"/>
            <a:ext cx="448109" cy="110728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angular"/>
          <p:cNvCxnSpPr>
            <a:stCxn id="22" idx="0"/>
            <a:endCxn id="21" idx="2"/>
          </p:cNvCxnSpPr>
          <p:nvPr/>
        </p:nvCxnSpPr>
        <p:spPr>
          <a:xfrm rot="5400000" flipH="1" flipV="1">
            <a:off x="1548600" y="4834740"/>
            <a:ext cx="474653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angular"/>
          <p:cNvCxnSpPr>
            <a:stCxn id="21" idx="0"/>
            <a:endCxn id="14" idx="2"/>
          </p:cNvCxnSpPr>
          <p:nvPr/>
        </p:nvCxnSpPr>
        <p:spPr>
          <a:xfrm rot="16200000" flipV="1">
            <a:off x="1351016" y="3208395"/>
            <a:ext cx="262598" cy="60722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Conector angular"/>
          <p:cNvCxnSpPr>
            <a:stCxn id="19" idx="0"/>
            <a:endCxn id="14" idx="2"/>
          </p:cNvCxnSpPr>
          <p:nvPr/>
        </p:nvCxnSpPr>
        <p:spPr>
          <a:xfrm rot="5400000" flipH="1" flipV="1">
            <a:off x="779511" y="3244115"/>
            <a:ext cx="262598" cy="53578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126 Conector angular"/>
          <p:cNvCxnSpPr>
            <a:stCxn id="14" idx="0"/>
            <a:endCxn id="12" idx="2"/>
          </p:cNvCxnSpPr>
          <p:nvPr/>
        </p:nvCxnSpPr>
        <p:spPr>
          <a:xfrm rot="5400000" flipH="1" flipV="1">
            <a:off x="1142984" y="2821769"/>
            <a:ext cx="71438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129 Conector angular"/>
          <p:cNvCxnSpPr>
            <a:stCxn id="12" idx="0"/>
            <a:endCxn id="11" idx="2"/>
          </p:cNvCxnSpPr>
          <p:nvPr/>
        </p:nvCxnSpPr>
        <p:spPr>
          <a:xfrm rot="5400000" flipH="1" flipV="1">
            <a:off x="1094700" y="2178827"/>
            <a:ext cx="16800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angular"/>
          <p:cNvCxnSpPr>
            <a:stCxn id="20" idx="1"/>
            <a:endCxn id="21" idx="3"/>
          </p:cNvCxnSpPr>
          <p:nvPr/>
        </p:nvCxnSpPr>
        <p:spPr>
          <a:xfrm rot="10800000">
            <a:off x="2285992" y="4120360"/>
            <a:ext cx="142876" cy="10772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137 Conector angular"/>
          <p:cNvCxnSpPr>
            <a:stCxn id="20" idx="0"/>
            <a:endCxn id="13" idx="1"/>
          </p:cNvCxnSpPr>
          <p:nvPr/>
        </p:nvCxnSpPr>
        <p:spPr>
          <a:xfrm rot="16200000" flipV="1">
            <a:off x="2595392" y="2952574"/>
            <a:ext cx="1095712" cy="285752"/>
          </a:xfrm>
          <a:prstGeom prst="bentConnector4">
            <a:avLst>
              <a:gd name="adj1" fmla="val 14881"/>
              <a:gd name="adj2" fmla="val 32074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37 Conector angular"/>
          <p:cNvCxnSpPr>
            <a:stCxn id="36" idx="1"/>
            <a:endCxn id="22" idx="3"/>
          </p:cNvCxnSpPr>
          <p:nvPr/>
        </p:nvCxnSpPr>
        <p:spPr>
          <a:xfrm rot="10800000">
            <a:off x="2285992" y="5225955"/>
            <a:ext cx="428628" cy="57489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137 Conector angular"/>
          <p:cNvCxnSpPr>
            <a:stCxn id="32" idx="2"/>
            <a:endCxn id="27" idx="0"/>
          </p:cNvCxnSpPr>
          <p:nvPr/>
        </p:nvCxnSpPr>
        <p:spPr>
          <a:xfrm rot="5400000">
            <a:off x="4167664" y="4998369"/>
            <a:ext cx="2523200" cy="157163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228</Words>
  <Application>Microsoft Office PowerPoint</Application>
  <PresentationFormat>Presentación en pantalla (4:3)</PresentationFormat>
  <Paragraphs>42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Emma</dc:creator>
  <cp:lastModifiedBy>Usuario</cp:lastModifiedBy>
  <cp:revision>6</cp:revision>
  <dcterms:created xsi:type="dcterms:W3CDTF">2012-10-17T09:40:35Z</dcterms:created>
  <dcterms:modified xsi:type="dcterms:W3CDTF">2012-12-11T20:10:39Z</dcterms:modified>
</cp:coreProperties>
</file>